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tags/tag38.xml" ContentType="application/vnd.openxmlformats-officedocument.presentationml.tags+xml"/>
  <Override PartName="/ppt/notesSlides/notesSlide40.xml" ContentType="application/vnd.openxmlformats-officedocument.presentationml.notesSlide+xml"/>
  <Override PartName="/ppt/tags/tag39.xml" ContentType="application/vnd.openxmlformats-officedocument.presentationml.tags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notesSlides/notesSlide42.xml" ContentType="application/vnd.openxmlformats-officedocument.presentationml.notesSlide+xml"/>
  <Override PartName="/ppt/tags/tag41.xml" ContentType="application/vnd.openxmlformats-officedocument.presentationml.tags+xml"/>
  <Override PartName="/ppt/notesSlides/notesSlide43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615" r:id="rId51"/>
    <p:sldId id="570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 autoAdjust="0"/>
    <p:restoredTop sz="84255" autoAdjust="0"/>
  </p:normalViewPr>
  <p:slideViewPr>
    <p:cSldViewPr>
      <p:cViewPr varScale="1">
        <p:scale>
          <a:sx n="46" d="100"/>
          <a:sy n="46" d="100"/>
        </p:scale>
        <p:origin x="1269" y="3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Focus</a:t>
            </a:r>
            <a:r>
              <a:rPr lang="en-US" baseline="0" dirty="0"/>
              <a:t> on taking notes </a:t>
            </a:r>
            <a:r>
              <a:rPr lang="en-US" baseline="0" dirty="0" err="1"/>
              <a:t>primarly</a:t>
            </a:r>
            <a:r>
              <a:rPr lang="en-US" baseline="0" dirty="0"/>
              <a:t> on why something is important and how you use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Folder organization – one</a:t>
            </a:r>
            <a:r>
              <a:rPr lang="en-US" baseline="0" dirty="0"/>
              <a:t> file is open but you think you are working on another, they are going to have similar names, index.html, style.css index.js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JS is introduced quickly so we have lots of time to get our hands dirty, get in there and f some stuff up… with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No review, mention</a:t>
            </a:r>
            <a:r>
              <a:rPr lang="en-US" baseline="0" dirty="0"/>
              <a:t> we will come back to it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Introduce the model HTML,</a:t>
            </a:r>
            <a:r>
              <a:rPr lang="en-US" baseline="0" dirty="0"/>
              <a:t> view CSS and controller JS idea,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</a:t>
            </a:r>
            <a:r>
              <a:rPr lang="en-US" baseline="0" dirty="0" err="1"/>
              <a:t>js</a:t>
            </a:r>
            <a:r>
              <a:rPr lang="en-US" baseline="0" dirty="0"/>
              <a:t> </a:t>
            </a:r>
            <a:r>
              <a:rPr lang="en-US" baseline="0" dirty="0" err="1"/>
              <a:t>vars</a:t>
            </a:r>
            <a:r>
              <a:rPr lang="en-US" baseline="0" dirty="0"/>
              <a:t> can hold these pieces of primitive data, strings, numbers , Booleans,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an assignment for you to do, although that is coming, variable assignment means giving a variable a value, like dropping something into a slot or parking a car in a parking space </a:t>
            </a:r>
            <a:r>
              <a:rPr lang="en-US" baseline="0" dirty="0" err="1"/>
              <a:t>parkingSpace</a:t>
            </a:r>
            <a:r>
              <a:rPr lang="en-US" baseline="0" dirty="0"/>
              <a:t>=“Green Volvo”;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strings to the document, html</a:t>
            </a:r>
            <a:r>
              <a:rPr lang="en-US" baseline="0" dirty="0"/>
              <a:t> tag, the values of variable, outcome of calculations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8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Our applications</a:t>
            </a:r>
            <a:r>
              <a:rPr lang="en-US" baseline="0" dirty="0"/>
              <a:t> must be able to make decisions based on conditions, these are conditionals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At the end of the demo explain the painfully short front-end</a:t>
            </a:r>
            <a:r>
              <a:rPr lang="en-US" baseline="0" dirty="0"/>
              <a:t> portion and its purpose as the first thing you learn –  with the longest time in class to draw from our expertise.  Its actually </a:t>
            </a:r>
            <a:r>
              <a:rPr lang="en-US" baseline="0" dirty="0" err="1"/>
              <a:t>tricker</a:t>
            </a:r>
            <a:r>
              <a:rPr lang="en-US" baseline="0" dirty="0"/>
              <a:t> than the backend.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You will be introduced</a:t>
            </a:r>
            <a:r>
              <a:rPr lang="en-US" baseline="0" dirty="0"/>
              <a:t> to all this… yep.  This is like two weeks of class at GA condensed into one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Looks like the</a:t>
            </a:r>
            <a:r>
              <a:rPr lang="en-US" baseline="0" dirty="0"/>
              <a:t> floor in my sons room.  My feet are crying just thinking about it.  </a:t>
            </a:r>
            <a:r>
              <a:rPr lang="en-US" dirty="0"/>
              <a:t>There</a:t>
            </a:r>
            <a:r>
              <a:rPr lang="en-US" baseline="0" dirty="0"/>
              <a:t> are going to be tons of little pieces of </a:t>
            </a:r>
            <a:r>
              <a:rPr lang="en-US" baseline="0" dirty="0" err="1"/>
              <a:t>js</a:t>
            </a:r>
            <a:r>
              <a:rPr lang="en-US" baseline="0" dirty="0"/>
              <a:t> floating around in your brain, it is knowing how to piece all these little code blocks together that will be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</a:t>
            </a:r>
            <a:r>
              <a:rPr lang="en-US" i="1" dirty="0" err="1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 2,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</a:t>
            </a:r>
            <a:r>
              <a:rPr lang="en-US" dirty="0" err="1"/>
              <a:t>Javascript</a:t>
            </a:r>
            <a:r>
              <a:rPr lang="en-US" dirty="0"/>
              <a:t>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someone around you how the code connects to the events seen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Javascript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</a:t>
            </a:r>
            <a:r>
              <a:rPr lang="en-US" dirty="0" err="1"/>
              <a:t>Javascript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11144</TotalTime>
  <Words>1760</Words>
  <Application>Microsoft Office PowerPoint</Application>
  <PresentationFormat>On-screen Show (4:3)</PresentationFormat>
  <Paragraphs>310</Paragraphs>
  <Slides>55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Roboto</vt:lpstr>
      <vt:lpstr>Calibri</vt:lpstr>
      <vt:lpstr>Arial</vt:lpstr>
      <vt:lpstr>Calibri Light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Jim McCoy</cp:lastModifiedBy>
  <cp:revision>1464</cp:revision>
  <cp:lastPrinted>2016-01-30T16:23:56Z</cp:lastPrinted>
  <dcterms:created xsi:type="dcterms:W3CDTF">2015-01-20T17:19:00Z</dcterms:created>
  <dcterms:modified xsi:type="dcterms:W3CDTF">2016-05-02T21:56:54Z</dcterms:modified>
</cp:coreProperties>
</file>